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61" r:id="rId3"/>
    <p:sldId id="286" r:id="rId4"/>
    <p:sldId id="290" r:id="rId5"/>
    <p:sldId id="276" r:id="rId6"/>
    <p:sldId id="268" r:id="rId7"/>
    <p:sldId id="265" r:id="rId8"/>
    <p:sldId id="278" r:id="rId9"/>
    <p:sldId id="279" r:id="rId10"/>
    <p:sldId id="287" r:id="rId11"/>
    <p:sldId id="283" r:id="rId12"/>
    <p:sldId id="289" r:id="rId13"/>
    <p:sldId id="264" r:id="rId14"/>
    <p:sldId id="288" r:id="rId15"/>
    <p:sldId id="284" r:id="rId16"/>
    <p:sldId id="267" r:id="rId17"/>
    <p:sldId id="266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14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679444"/>
            <a:ext cx="3273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199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207204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491814" y="2446296"/>
            <a:ext cx="34759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355080" y="2456651"/>
            <a:ext cx="35815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사물 오브젝트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</a:p>
          <a:p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3dmax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간단한 틀 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디테일한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endParaRPr lang="ko-KR" altLang="en-US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texture painter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이용한 실사 페인팅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substance painter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재질감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표현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8" y="2219033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239140" y="2434950"/>
            <a:ext cx="3793066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Miband_SDK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(NodeJS)</a:t>
            </a: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NPM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사용 방법 익히기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NPM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오픈 후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Bluetooth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 및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연결 테스트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연동된 정보를 서버 내부 데이터로 저장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저장된 데이터를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파싱하여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정보 처리</a:t>
            </a: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52705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015F-A76B-47C4-9D53-EF870352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" y="191913"/>
            <a:ext cx="12016496" cy="58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16924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1928740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48695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48990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37939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1698251"/>
            <a:ext cx="5116680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43859" y="5033018"/>
            <a:ext cx="3389748" cy="1457290"/>
            <a:chOff x="1100416" y="8653160"/>
            <a:chExt cx="668220" cy="145729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51499" y="8653160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911116" y="5027093"/>
            <a:ext cx="4193980" cy="1463215"/>
            <a:chOff x="801115" y="6858449"/>
            <a:chExt cx="4193980" cy="14632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801115" y="7613778"/>
              <a:ext cx="4193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589183" y="6858449"/>
              <a:ext cx="2106667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482606" y="5033018"/>
            <a:ext cx="3936370" cy="1763186"/>
            <a:chOff x="1833741" y="4837789"/>
            <a:chExt cx="3861236" cy="17631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861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289903" y="4837789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002996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1762492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320705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323659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213143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301585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559120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3843436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1698251"/>
            <a:ext cx="5116680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718506" y="4814657"/>
            <a:ext cx="8633677" cy="523220"/>
            <a:chOff x="1151499" y="8653160"/>
            <a:chExt cx="1701954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681846" y="8689256"/>
              <a:ext cx="117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51499" y="8653160"/>
              <a:ext cx="486070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718506" y="5420709"/>
            <a:ext cx="10612639" cy="523220"/>
            <a:chOff x="-2927198" y="7252065"/>
            <a:chExt cx="10612639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-236852" y="7305875"/>
              <a:ext cx="7922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-2927198" y="7252065"/>
              <a:ext cx="2465740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718506" y="6026762"/>
            <a:ext cx="10802454" cy="779410"/>
            <a:chOff x="-6307643" y="5831533"/>
            <a:chExt cx="10596266" cy="7794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-3668647" y="5903057"/>
              <a:ext cx="7957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-6307643" y="5831533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0740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4037054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499317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5631309" y="1703964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082084" y="2537825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234888" y="2835201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트위치를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통한 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7706242" y="2840256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52" y="2379758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327" y="2328786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0843" y="97270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392A7D-6E7B-47EB-953A-0AE275193C1B}"/>
              </a:ext>
            </a:extLst>
          </p:cNvPr>
          <p:cNvSpPr txBox="1"/>
          <p:nvPr/>
        </p:nvSpPr>
        <p:spPr>
          <a:xfrm>
            <a:off x="1840443" y="2098817"/>
            <a:ext cx="808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방을 인스턴스화 하여 절차적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0847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파일입출력을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텍스트파일로 저장한 후에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텍스트를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718</Words>
  <Application>Microsoft Office PowerPoint</Application>
  <PresentationFormat>와이드스크린</PresentationFormat>
  <Paragraphs>186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a영고딕L</vt:lpstr>
      <vt:lpstr>a영고딕M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132</cp:revision>
  <dcterms:created xsi:type="dcterms:W3CDTF">2017-11-23T05:17:34Z</dcterms:created>
  <dcterms:modified xsi:type="dcterms:W3CDTF">2018-12-23T06:47:40Z</dcterms:modified>
</cp:coreProperties>
</file>